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Goossens" userId="22303f8ff5bb484a" providerId="LiveId" clId="{3B38E99E-43CB-49F8-AB85-7C2950024E76}"/>
    <pc:docChg chg="custSel modSld">
      <pc:chgData name="Nicole Goossens" userId="22303f8ff5bb484a" providerId="LiveId" clId="{3B38E99E-43CB-49F8-AB85-7C2950024E76}" dt="2024-08-05T16:42:43.539" v="108" actId="20577"/>
      <pc:docMkLst>
        <pc:docMk/>
      </pc:docMkLst>
      <pc:sldChg chg="modSp mod">
        <pc:chgData name="Nicole Goossens" userId="22303f8ff5bb484a" providerId="LiveId" clId="{3B38E99E-43CB-49F8-AB85-7C2950024E76}" dt="2024-08-05T16:42:43.539" v="108" actId="20577"/>
        <pc:sldMkLst>
          <pc:docMk/>
          <pc:sldMk cId="3437756116" sldId="258"/>
        </pc:sldMkLst>
        <pc:spChg chg="mod">
          <ac:chgData name="Nicole Goossens" userId="22303f8ff5bb484a" providerId="LiveId" clId="{3B38E99E-43CB-49F8-AB85-7C2950024E76}" dt="2024-08-05T16:36:57.277" v="86" actId="20577"/>
          <ac:spMkLst>
            <pc:docMk/>
            <pc:sldMk cId="3437756116" sldId="258"/>
            <ac:spMk id="3" creationId="{F9A80E53-4F0A-4C4B-AB15-AF224CF9C6EA}"/>
          </ac:spMkLst>
        </pc:spChg>
        <pc:spChg chg="mod">
          <ac:chgData name="Nicole Goossens" userId="22303f8ff5bb484a" providerId="LiveId" clId="{3B38E99E-43CB-49F8-AB85-7C2950024E76}" dt="2024-08-05T16:42:43.539" v="108" actId="20577"/>
          <ac:spMkLst>
            <pc:docMk/>
            <pc:sldMk cId="3437756116" sldId="258"/>
            <ac:spMk id="4" creationId="{F8766262-34BF-4727-85BA-FE08C0515C42}"/>
          </ac:spMkLst>
        </pc:spChg>
      </pc:sldChg>
    </pc:docChg>
  </pc:docChgLst>
  <pc:docChgLst>
    <pc:chgData name="Nicole Goossens" userId="22303f8ff5bb484a" providerId="LiveId" clId="{3144E693-5C6E-4AB9-907A-B77776E84E88}"/>
    <pc:docChg chg="modSld">
      <pc:chgData name="Nicole Goossens" userId="22303f8ff5bb484a" providerId="LiveId" clId="{3144E693-5C6E-4AB9-907A-B77776E84E88}" dt="2024-12-04T09:58:24.301" v="62" actId="20577"/>
      <pc:docMkLst>
        <pc:docMk/>
      </pc:docMkLst>
      <pc:sldChg chg="modSp mod">
        <pc:chgData name="Nicole Goossens" userId="22303f8ff5bb484a" providerId="LiveId" clId="{3144E693-5C6E-4AB9-907A-B77776E84E88}" dt="2024-12-04T09:58:24.301" v="62" actId="20577"/>
        <pc:sldMkLst>
          <pc:docMk/>
          <pc:sldMk cId="3437756116" sldId="258"/>
        </pc:sldMkLst>
        <pc:spChg chg="mod">
          <ac:chgData name="Nicole Goossens" userId="22303f8ff5bb484a" providerId="LiveId" clId="{3144E693-5C6E-4AB9-907A-B77776E84E88}" dt="2024-12-04T09:58:24.301" v="62" actId="20577"/>
          <ac:spMkLst>
            <pc:docMk/>
            <pc:sldMk cId="3437756116" sldId="258"/>
            <ac:spMk id="4" creationId="{F8766262-34BF-4727-85BA-FE08C0515C42}"/>
          </ac:spMkLst>
        </pc:spChg>
      </pc:sldChg>
    </pc:docChg>
  </pc:docChgLst>
  <pc:docChgLst>
    <pc:chgData name="Nicole Goossens" userId="22303f8ff5bb484a" providerId="LiveId" clId="{6B27C843-F7AF-4708-BA30-1290F1D77BFF}"/>
    <pc:docChg chg="modSld">
      <pc:chgData name="Nicole Goossens" userId="22303f8ff5bb484a" providerId="LiveId" clId="{6B27C843-F7AF-4708-BA30-1290F1D77BFF}" dt="2024-03-08T09:45:22.311" v="46" actId="20577"/>
      <pc:docMkLst>
        <pc:docMk/>
      </pc:docMkLst>
      <pc:sldChg chg="modSp mod">
        <pc:chgData name="Nicole Goossens" userId="22303f8ff5bb484a" providerId="LiveId" clId="{6B27C843-F7AF-4708-BA30-1290F1D77BFF}" dt="2024-03-08T09:45:22.311" v="46" actId="20577"/>
        <pc:sldMkLst>
          <pc:docMk/>
          <pc:sldMk cId="3437756116" sldId="258"/>
        </pc:sldMkLst>
        <pc:spChg chg="mod">
          <ac:chgData name="Nicole Goossens" userId="22303f8ff5bb484a" providerId="LiveId" clId="{6B27C843-F7AF-4708-BA30-1290F1D77BFF}" dt="2024-03-08T09:45:22.311" v="46" actId="20577"/>
          <ac:spMkLst>
            <pc:docMk/>
            <pc:sldMk cId="3437756116" sldId="258"/>
            <ac:spMk id="4" creationId="{F8766262-34BF-4727-85BA-FE08C0515C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1BCD5-5487-4A6B-8147-E59644172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EC12E3-B491-4DA4-B0B1-24798B27B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16FFDA-CB5B-4D2A-87D8-120E97A7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2DA9F3-3360-4E13-8C04-2B1A7885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50AE84-B6A8-4AD3-BDC1-20F33581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122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A5836-703B-471B-B386-61256FE0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746A29-DB3F-4AE5-857B-E2699543C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08C7EB-E0A1-4D78-8C73-27EE22CE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F1068A-EB34-4BF5-A4A2-E14769FA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8A09CC-7B94-474E-A1B2-EB86A06D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519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B0F887-D0AE-4158-AC0D-B1BDBB6E2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CA1B51-B14D-4B28-B5C7-D5117210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36CD73-A815-4BC2-87BF-3118E65F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E5402C-D2AA-4028-8669-40D2B58F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EC0A66-EB73-4FAD-8797-75A9A17C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506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D60E8-D4AA-44F3-9F3B-08B06581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19E76C-9A4D-4D43-ADEB-CAAB94B64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2E538E-9515-4B5F-A35D-E084A63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F94365-E854-40B1-848C-38130480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FE8A45-4F47-4E23-B2A6-11C3EBAA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359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45B79-8B71-4C58-9B3C-F6E0CCD8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6D9336-8447-481F-BBCD-6365F3CA3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F50C6A-0727-446F-8F73-120B9912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A4B548-163A-4E61-875B-BA3D71C5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51101E-C8C9-4C83-95A4-40FCC9C0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964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17651-5920-45BC-96FF-287707C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DFF26D-5F7C-4864-A366-602BC0D74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22DED0-A57C-4FCC-8A9E-650416D98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1C82F6-BC84-4BBB-9051-24305440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65562C-27B5-46F6-AE8F-23898150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18CCCD-3E77-4B0D-9C6D-3C266EB6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711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435F4-AC66-4CB7-822B-7AF3663E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405EC7-46FF-47E4-9E0E-BFD0B3C94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6A53CA-3774-4502-A645-691FE9399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1DF3B4-6B7A-4342-B1F0-73953E815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167AD1-0F8A-4E9A-BEAD-DE5C435D0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B2C313D-1240-478E-B545-223D1A33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5428562-F97D-4BB2-B71F-39BD8B64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641BD66-FD24-4B0C-93FE-72C5AFE3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879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20F8E-6188-4C51-B7DE-ECB4B43F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63FA60-ED26-4590-B28E-EF07D3202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03F1BC-06D3-48B2-8BB7-8CD9E8D2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185451-09B4-4544-9446-5DF906A0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926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95AC282-D9DC-44CF-A17F-E9B500D8D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3BD7E2A-2675-40CC-870E-1D5C039CF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A26F70B-25BB-4FD6-B47C-D2A3EDA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75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E7239-C62D-4660-AB14-7E035240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98E2CA-1DC9-47D9-8C87-23E75A1C5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CD076B-6E88-4E17-9AD3-EAA384A56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B9891A-90B4-4FCD-986C-388A6DC4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0ECEDE-5124-4F5A-BBE4-552A50C3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A7FAD7-4621-49C5-9660-19AF1DCD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956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428F1-2151-497D-A258-986EDFB5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16E1A07-FD32-4E5F-91DC-CE2032BD4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0DFAC8-456B-4796-8536-09651FB4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4EFAD2-B5F8-43EF-92A0-D44C6B3C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3459836-1707-4C47-AA58-D2A8357D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AB8E3E-E7B7-4E1A-976F-7782BE04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284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F11AEA-1093-49E3-829F-01E480DD5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BE3055-9322-44E4-9F9D-6A2BDE26C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07520-B8F7-4037-9A42-893D4307D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EB89-441B-421C-947E-5831526FDCFF}" type="datetimeFigureOut">
              <a:rPr lang="nl-BE" smtClean="0"/>
              <a:t>4/12/2024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3F98CE-C086-4698-A6CD-B9188972A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A402F5-153B-46B8-81C1-C4C4A0654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993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icolegoossens@skynet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4D0C4-F140-4321-A402-2777EED8A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nl-BE" sz="9600" dirty="0">
                <a:solidFill>
                  <a:srgbClr val="FF0000"/>
                </a:solidFill>
              </a:rPr>
              <a:t>Start 2 </a:t>
            </a:r>
            <a:r>
              <a:rPr lang="nl-BE" sz="9600" dirty="0" err="1">
                <a:solidFill>
                  <a:srgbClr val="FF0000"/>
                </a:solidFill>
              </a:rPr>
              <a:t>swim</a:t>
            </a:r>
            <a:br>
              <a:rPr lang="nl-BE" dirty="0">
                <a:solidFill>
                  <a:srgbClr val="FF0000"/>
                </a:solidFill>
              </a:rPr>
            </a:b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08EF8B-29C8-4FCA-831E-C4A8421D1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6000" dirty="0"/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429165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8CA32-6FE7-4132-925E-5E880BA3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92" y="400636"/>
            <a:ext cx="10515600" cy="132556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B595F-FC1F-4976-949C-0B920AD1C3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Doel:</a:t>
            </a:r>
          </a:p>
          <a:p>
            <a:r>
              <a:rPr lang="nl-BE" dirty="0"/>
              <a:t>Verbeteren van zwemtechniek door gediplomeerde trainer</a:t>
            </a:r>
          </a:p>
          <a:p>
            <a:r>
              <a:rPr lang="nl-BE" dirty="0"/>
              <a:t>Schema volgen om te komen tot 250m en/of 1000m non-stop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Deelnamevoorwaarden:</a:t>
            </a:r>
          </a:p>
          <a:p>
            <a:r>
              <a:rPr lang="nl-BE" dirty="0"/>
              <a:t>Minimumleeftijd: 16 jaar</a:t>
            </a:r>
          </a:p>
          <a:p>
            <a:r>
              <a:rPr lang="nl-BE" dirty="0"/>
              <a:t>50m zonder onderbreking kunnen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Waar?</a:t>
            </a:r>
          </a:p>
          <a:p>
            <a:r>
              <a:rPr lang="nl-BE" dirty="0"/>
              <a:t>Sinbad te Sint-Niklaas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CF1388-240E-42D8-BAFC-3CD2619CEA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Wanneer?</a:t>
            </a:r>
          </a:p>
          <a:p>
            <a:r>
              <a:rPr lang="nl-BE" dirty="0"/>
              <a:t>Woensdag van 15u30 tot 16u30 en van 16u30 tot 17u30</a:t>
            </a:r>
          </a:p>
          <a:p>
            <a:r>
              <a:rPr lang="nl-BE" dirty="0"/>
              <a:t>Vrijdag van 17u00 tot 18u00 en van 18u00 tot 19u00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Maximum van 15 zwemmers per uur, laatste uur vrijdag: max. 20</a:t>
            </a:r>
          </a:p>
          <a:p>
            <a:endParaRPr lang="nl-BE" dirty="0"/>
          </a:p>
          <a:p>
            <a:r>
              <a:rPr lang="nl-BE" dirty="0"/>
              <a:t>Bij inschrijving vaste keuze maken van uur, geen overstap naar ander uur mogelijk</a:t>
            </a:r>
          </a:p>
        </p:txBody>
      </p:sp>
    </p:spTree>
    <p:extLst>
      <p:ext uri="{BB962C8B-B14F-4D97-AF65-F5344CB8AC3E}">
        <p14:creationId xmlns:p14="http://schemas.microsoft.com/office/powerpoint/2010/main" val="368169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69174-1538-42E5-80D3-BDBC5AD7E4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A80E53-4F0A-4C4B-AB15-AF224CF9C6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sz="3600" dirty="0"/>
              <a:t>Kostprijs:</a:t>
            </a:r>
          </a:p>
          <a:p>
            <a:r>
              <a:rPr lang="nl-BE" dirty="0"/>
              <a:t>Bij inschrijving: € 20 verzekering</a:t>
            </a:r>
          </a:p>
          <a:p>
            <a:endParaRPr lang="nl-BE" dirty="0"/>
          </a:p>
          <a:p>
            <a:r>
              <a:rPr lang="nl-BE" dirty="0"/>
              <a:t>Lessenreeks van 10 beurten + </a:t>
            </a:r>
            <a:r>
              <a:rPr lang="nl-BE" dirty="0" err="1"/>
              <a:t>kennismakingsles</a:t>
            </a:r>
            <a:r>
              <a:rPr lang="nl-BE" dirty="0"/>
              <a:t>: € 30</a:t>
            </a:r>
          </a:p>
          <a:p>
            <a:endParaRPr lang="nl-BE" dirty="0"/>
          </a:p>
          <a:p>
            <a:r>
              <a:rPr lang="nl-BE" dirty="0"/>
              <a:t>Inkom zwembad te betalen aan de balie (eventueel abonnement of 10-beurtenkaart mogelijk)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766262-34BF-4727-85BA-FE08C0515C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/>
              <a:t>Inschrijven kan vanaf </a:t>
            </a:r>
            <a:r>
              <a:rPr lang="nl-BE" dirty="0"/>
              <a:t>15 december tot 1 week vóór de start van de lessenreeks, via emailadres: </a:t>
            </a:r>
            <a:r>
              <a:rPr lang="nl-BE" dirty="0">
                <a:hlinkClick r:id="rId2"/>
              </a:rPr>
              <a:t>nicolegoossens@skynet.be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3600" dirty="0"/>
              <a:t>Nieuwe lessenreeks vanaf:</a:t>
            </a:r>
          </a:p>
          <a:p>
            <a:r>
              <a:rPr lang="nl-BE" dirty="0"/>
              <a:t>Woensdag 15 januari ‘25</a:t>
            </a:r>
            <a:br>
              <a:rPr lang="nl-BE" dirty="0"/>
            </a:br>
            <a:r>
              <a:rPr lang="nl-BE" dirty="0"/>
              <a:t>tot en met 19 maart ’25 </a:t>
            </a:r>
          </a:p>
          <a:p>
            <a:r>
              <a:rPr lang="nl-BE" dirty="0"/>
              <a:t>Vrijdag 10 januari ‘25</a:t>
            </a:r>
            <a:br>
              <a:rPr lang="nl-BE" dirty="0"/>
            </a:br>
            <a:r>
              <a:rPr lang="nl-BE" dirty="0"/>
              <a:t>tot en met 14 maart ’25</a:t>
            </a:r>
            <a:br>
              <a:rPr lang="nl-BE" dirty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377561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181</Words>
  <Application>Microsoft Office PowerPoint</Application>
  <PresentationFormat>Breedbeeld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Start 2 swim </vt:lpstr>
      <vt:lpstr>Start 2 swim</vt:lpstr>
      <vt:lpstr>Start 2 swim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2 swim Start 2 swim</dc:title>
  <dc:creator>swimming team</dc:creator>
  <cp:lastModifiedBy>Nicole Goossens</cp:lastModifiedBy>
  <cp:revision>26</cp:revision>
  <dcterms:created xsi:type="dcterms:W3CDTF">2017-12-19T08:42:08Z</dcterms:created>
  <dcterms:modified xsi:type="dcterms:W3CDTF">2024-12-04T09:58:32Z</dcterms:modified>
  <cp:contentStatus/>
</cp:coreProperties>
</file>