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Goossens" userId="22303f8ff5bb484a" providerId="LiveId" clId="{3B38E99E-43CB-49F8-AB85-7C2950024E76}"/>
    <pc:docChg chg="custSel modSld">
      <pc:chgData name="Nicole Goossens" userId="22303f8ff5bb484a" providerId="LiveId" clId="{3B38E99E-43CB-49F8-AB85-7C2950024E76}" dt="2024-08-05T16:42:43.539" v="108" actId="20577"/>
      <pc:docMkLst>
        <pc:docMk/>
      </pc:docMkLst>
      <pc:sldChg chg="modSp mod">
        <pc:chgData name="Nicole Goossens" userId="22303f8ff5bb484a" providerId="LiveId" clId="{3B38E99E-43CB-49F8-AB85-7C2950024E76}" dt="2024-08-05T16:42:43.539" v="108" actId="20577"/>
        <pc:sldMkLst>
          <pc:docMk/>
          <pc:sldMk cId="3437756116" sldId="258"/>
        </pc:sldMkLst>
        <pc:spChg chg="mod">
          <ac:chgData name="Nicole Goossens" userId="22303f8ff5bb484a" providerId="LiveId" clId="{3B38E99E-43CB-49F8-AB85-7C2950024E76}" dt="2024-08-05T16:36:57.277" v="86" actId="20577"/>
          <ac:spMkLst>
            <pc:docMk/>
            <pc:sldMk cId="3437756116" sldId="258"/>
            <ac:spMk id="3" creationId="{F9A80E53-4F0A-4C4B-AB15-AF224CF9C6EA}"/>
          </ac:spMkLst>
        </pc:spChg>
        <pc:spChg chg="mod">
          <ac:chgData name="Nicole Goossens" userId="22303f8ff5bb484a" providerId="LiveId" clId="{3B38E99E-43CB-49F8-AB85-7C2950024E76}" dt="2024-08-05T16:42:43.539" v="108" actId="20577"/>
          <ac:spMkLst>
            <pc:docMk/>
            <pc:sldMk cId="3437756116" sldId="258"/>
            <ac:spMk id="4" creationId="{F8766262-34BF-4727-85BA-FE08C0515C42}"/>
          </ac:spMkLst>
        </pc:spChg>
      </pc:sldChg>
    </pc:docChg>
  </pc:docChgLst>
  <pc:docChgLst>
    <pc:chgData name="Nicole Goossens" userId="22303f8ff5bb484a" providerId="LiveId" clId="{6B27C843-F7AF-4708-BA30-1290F1D77BFF}"/>
    <pc:docChg chg="modSld">
      <pc:chgData name="Nicole Goossens" userId="22303f8ff5bb484a" providerId="LiveId" clId="{6B27C843-F7AF-4708-BA30-1290F1D77BFF}" dt="2024-03-08T09:45:22.311" v="46" actId="20577"/>
      <pc:docMkLst>
        <pc:docMk/>
      </pc:docMkLst>
      <pc:sldChg chg="modSp mod">
        <pc:chgData name="Nicole Goossens" userId="22303f8ff5bb484a" providerId="LiveId" clId="{6B27C843-F7AF-4708-BA30-1290F1D77BFF}" dt="2024-03-08T09:45:22.311" v="46" actId="20577"/>
        <pc:sldMkLst>
          <pc:docMk/>
          <pc:sldMk cId="3437756116" sldId="258"/>
        </pc:sldMkLst>
        <pc:spChg chg="mod">
          <ac:chgData name="Nicole Goossens" userId="22303f8ff5bb484a" providerId="LiveId" clId="{6B27C843-F7AF-4708-BA30-1290F1D77BFF}" dt="2024-03-08T09:45:22.311" v="46" actId="20577"/>
          <ac:spMkLst>
            <pc:docMk/>
            <pc:sldMk cId="3437756116" sldId="258"/>
            <ac:spMk id="4" creationId="{F8766262-34BF-4727-85BA-FE08C0515C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5/08/2024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€ 20 verzekering</a:t>
            </a:r>
          </a:p>
          <a:p>
            <a:endParaRPr lang="nl-BE" dirty="0"/>
          </a:p>
          <a:p>
            <a:r>
              <a:rPr lang="nl-BE" dirty="0"/>
              <a:t>Lessenreeks van 10 beurten + </a:t>
            </a:r>
            <a:r>
              <a:rPr lang="nl-BE" dirty="0" err="1"/>
              <a:t>kennismakingsles</a:t>
            </a:r>
            <a:r>
              <a:rPr lang="nl-BE" dirty="0"/>
              <a:t>: € 30</a:t>
            </a:r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Inschrijven </a:t>
            </a:r>
            <a:r>
              <a:rPr lang="nl-BE"/>
              <a:t>vanaf 26 augustus </a:t>
            </a:r>
            <a:r>
              <a:rPr lang="nl-BE" dirty="0"/>
              <a:t>tot 1 week vóór de start van de lessenreeks,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Nieuwe lessenreeks vanaf:</a:t>
            </a:r>
          </a:p>
          <a:p>
            <a:r>
              <a:rPr lang="nl-BE" dirty="0"/>
              <a:t>Woensdag 25 september ‘24</a:t>
            </a:r>
            <a:br>
              <a:rPr lang="nl-BE" dirty="0"/>
            </a:br>
            <a:r>
              <a:rPr lang="nl-BE" dirty="0"/>
              <a:t>tot en met 04 december ’24 </a:t>
            </a:r>
          </a:p>
          <a:p>
            <a:r>
              <a:rPr lang="nl-BE" dirty="0"/>
              <a:t>Vrijdag 27 september ‘24</a:t>
            </a:r>
            <a:br>
              <a:rPr lang="nl-BE" dirty="0"/>
            </a:br>
            <a:r>
              <a:rPr lang="nl-BE" dirty="0"/>
              <a:t>tot en met 13 december ’24</a:t>
            </a:r>
            <a:br>
              <a:rPr lang="nl-BE" dirty="0"/>
            </a:br>
            <a:r>
              <a:rPr lang="nl-BE" dirty="0"/>
              <a:t>(geen les op 01/11/24)</a:t>
            </a:r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186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26</cp:revision>
  <dcterms:created xsi:type="dcterms:W3CDTF">2017-12-19T08:42:08Z</dcterms:created>
  <dcterms:modified xsi:type="dcterms:W3CDTF">2024-08-05T16:42:50Z</dcterms:modified>
  <cp:contentStatus/>
</cp:coreProperties>
</file>